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172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1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6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9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5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4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7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0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3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2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08562-493D-0E4B-977D-0E04AF7E10A1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2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MICAH 6:8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39496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Screen Shot 2016-01-31 at 10.43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798" y="1689130"/>
            <a:ext cx="5225864" cy="39496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6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MICAH 6:8 </a:t>
            </a:r>
            <a:br>
              <a:rPr lang="en-US" dirty="0" smtClean="0"/>
            </a:br>
            <a:r>
              <a:rPr lang="en-US" dirty="0" smtClean="0"/>
              <a:t>Week </a:t>
            </a:r>
            <a:r>
              <a:rPr lang="en-US" dirty="0" smtClean="0"/>
              <a:t>4 </a:t>
            </a:r>
            <a:r>
              <a:rPr lang="en-US" dirty="0" smtClean="0"/>
              <a:t>@school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2579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pic>
        <p:nvPicPr>
          <p:cNvPr id="4" name="Picture 3" descr="Screen Shot 2016-01-31 at 10.29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107" y="1780788"/>
            <a:ext cx="5171834" cy="23569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6443" y="4299703"/>
            <a:ext cx="62143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</a:t>
            </a:r>
            <a:r>
              <a:rPr lang="en-US" b="1" dirty="0" smtClean="0">
                <a:latin typeface="Chalkboard"/>
                <a:cs typeface="Chalkboard"/>
              </a:rPr>
              <a:t>Be kind         Be caring          Say hello or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Embrace difference    good morning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and help if you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can </a:t>
            </a:r>
            <a:r>
              <a:rPr lang="en-US" b="1" dirty="0" smtClean="0">
                <a:latin typeface="Chalkboard"/>
                <a:cs typeface="Chalkboard"/>
                <a:sym typeface="Wingdings"/>
              </a:rPr>
              <a:t></a:t>
            </a:r>
            <a:endParaRPr lang="en-US" b="1" dirty="0" smtClean="0">
              <a:latin typeface="Chalkboard"/>
              <a:cs typeface="Chalkboard"/>
            </a:endParaRP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</a:t>
            </a:r>
            <a:r>
              <a:rPr lang="en-US" b="1" dirty="0" smtClean="0">
                <a:latin typeface="Chalkboard"/>
                <a:cs typeface="Chalkboard"/>
              </a:rPr>
              <a:t>           The Golden Rule                                             </a:t>
            </a:r>
            <a:endParaRPr lang="en-US" b="1" dirty="0">
              <a:latin typeface="Chalkboard"/>
              <a:cs typeface="Chalkboard"/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2507966" y="5460212"/>
            <a:ext cx="797939" cy="3047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5545015" y="5460212"/>
            <a:ext cx="691662" cy="3047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MICAH 6:8 </a:t>
            </a:r>
            <a:br>
              <a:rPr lang="en-US" dirty="0" smtClean="0"/>
            </a:br>
            <a:r>
              <a:rPr lang="en-US" dirty="0" smtClean="0"/>
              <a:t>Week </a:t>
            </a:r>
            <a:r>
              <a:rPr lang="en-US" dirty="0" smtClean="0"/>
              <a:t>4 </a:t>
            </a:r>
            <a:r>
              <a:rPr lang="en-US" dirty="0" smtClean="0"/>
              <a:t>@school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2579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716522"/>
            <a:ext cx="6575962" cy="395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34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Chalkboard</vt:lpstr>
      <vt:lpstr>Wingdings</vt:lpstr>
      <vt:lpstr>Arial</vt:lpstr>
      <vt:lpstr>Office Theme</vt:lpstr>
      <vt:lpstr>MICAH 6:8</vt:lpstr>
      <vt:lpstr>MICAH 6:8  Week 4 @school</vt:lpstr>
      <vt:lpstr>MICAH 6:8  Week 4 @school</vt:lpstr>
    </vt:vector>
  </TitlesOfParts>
  <Company>Glasshouse Country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MICAH 6:8</dc:title>
  <dc:creator>Glasshouse Country Christian College</dc:creator>
  <cp:lastModifiedBy>Microsoft Office User</cp:lastModifiedBy>
  <cp:revision>13</cp:revision>
  <dcterms:created xsi:type="dcterms:W3CDTF">2016-01-31T12:40:08Z</dcterms:created>
  <dcterms:modified xsi:type="dcterms:W3CDTF">2016-02-15T01:51:43Z</dcterms:modified>
</cp:coreProperties>
</file>